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72" r:id="rId4"/>
    <p:sldId id="311" r:id="rId5"/>
    <p:sldId id="312" r:id="rId6"/>
    <p:sldId id="306" r:id="rId7"/>
    <p:sldId id="305" r:id="rId8"/>
    <p:sldId id="304" r:id="rId9"/>
    <p:sldId id="291" r:id="rId10"/>
    <p:sldId id="292" r:id="rId11"/>
    <p:sldId id="303" r:id="rId12"/>
    <p:sldId id="260" r:id="rId13"/>
    <p:sldId id="307" r:id="rId14"/>
    <p:sldId id="308" r:id="rId15"/>
    <p:sldId id="261" r:id="rId16"/>
    <p:sldId id="300" r:id="rId17"/>
    <p:sldId id="313" r:id="rId18"/>
    <p:sldId id="314" r:id="rId19"/>
    <p:sldId id="297" r:id="rId20"/>
    <p:sldId id="298" r:id="rId21"/>
    <p:sldId id="299" r:id="rId22"/>
    <p:sldId id="316" r:id="rId23"/>
    <p:sldId id="317" r:id="rId24"/>
    <p:sldId id="309" r:id="rId25"/>
    <p:sldId id="315" r:id="rId26"/>
    <p:sldId id="31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F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ietu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8190" y="871220"/>
            <a:ext cx="7700010" cy="575246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67491" y="3071237"/>
            <a:ext cx="4752528" cy="70675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大鱼吃小</a:t>
            </a:r>
            <a:r>
              <a:rPr lang="zh-CN" altLang="zh-CN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鱼</a:t>
            </a:r>
            <a:r>
              <a:rPr lang="en-US" altLang="zh-CN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(</a:t>
            </a:r>
            <a:r>
              <a:rPr lang="zh-CN" altLang="en-US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</a:t>
            </a:r>
            <a:r>
              <a:rPr lang="en-US" altLang="zh-CN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)</a:t>
            </a:r>
            <a:endParaRPr lang="zh-CN" altLang="zh-CN" sz="40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让角色显示在舞台上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36096" y="4941168"/>
            <a:ext cx="2808312" cy="100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角色显示在舞台上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显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132855"/>
            <a:ext cx="1512168" cy="1368153"/>
          </a:xfrm>
          <a:prstGeom prst="rect">
            <a:avLst/>
          </a:prstGeom>
        </p:spPr>
      </p:pic>
      <p:pic>
        <p:nvPicPr>
          <p:cNvPr id="13" name="图片 12" descr="截图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340768"/>
            <a:ext cx="1049299" cy="1068730"/>
          </a:xfrm>
          <a:prstGeom prst="rect">
            <a:avLst/>
          </a:prstGeom>
        </p:spPr>
      </p:pic>
      <p:pic>
        <p:nvPicPr>
          <p:cNvPr id="18" name="图片 17" descr="显示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2309299"/>
            <a:ext cx="2664296" cy="2487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88065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51183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隐藏角色，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角色在舞台上不可见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08104" y="4941168"/>
            <a:ext cx="381642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当角色被点击，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将角色隐藏起来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截图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340768"/>
            <a:ext cx="1049299" cy="1068730"/>
          </a:xfrm>
          <a:prstGeom prst="rect">
            <a:avLst/>
          </a:prstGeom>
        </p:spPr>
      </p:pic>
      <p:pic>
        <p:nvPicPr>
          <p:cNvPr id="9" name="图片 8" descr="隐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132856"/>
            <a:ext cx="1512168" cy="1368153"/>
          </a:xfrm>
          <a:prstGeom prst="rect">
            <a:avLst/>
          </a:prstGeom>
        </p:spPr>
      </p:pic>
      <p:pic>
        <p:nvPicPr>
          <p:cNvPr id="14" name="图片 13" descr="隐藏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392669"/>
            <a:ext cx="2448272" cy="233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70254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百分数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2924944"/>
            <a:ext cx="662473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表示一个数是另一个数的百分之几的数，叫做百分数。</a:t>
            </a: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i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人教版小学数学六年级上册</a:t>
            </a:r>
            <a:endParaRPr lang="zh-CN" altLang="en-US" b="1" i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4644008" y="3861048"/>
            <a:ext cx="3960440" cy="2304256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148064" y="4437112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一批产品的合格率为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</a:t>
            </a:r>
            <a:r>
              <a:rPr lang="zh-CN" altLang="en-US" sz="2400" dirty="0" smtClean="0"/>
              <a:t>  </a:t>
            </a:r>
            <a:r>
              <a:rPr lang="en-US" altLang="zh-CN" sz="4800" dirty="0" smtClean="0">
                <a:solidFill>
                  <a:srgbClr val="FF0000"/>
                </a:solidFill>
              </a:rPr>
              <a:t>98%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70254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图形的放大与缩小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2924944"/>
            <a:ext cx="496855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图形的放大与缩小是比的实际应用。图形的各边按相同的比放大或缩小后，所得的图形只是大小发生了改变，形状不变。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39"/>
          <p:cNvGrpSpPr/>
          <p:nvPr/>
        </p:nvGrpSpPr>
        <p:grpSpPr>
          <a:xfrm>
            <a:off x="5508104" y="3140968"/>
            <a:ext cx="3312368" cy="1872208"/>
            <a:chOff x="5652120" y="2420888"/>
            <a:chExt cx="3312368" cy="1872208"/>
          </a:xfrm>
        </p:grpSpPr>
        <p:sp>
          <p:nvSpPr>
            <p:cNvPr id="9" name="矩形 8"/>
            <p:cNvSpPr/>
            <p:nvPr/>
          </p:nvSpPr>
          <p:spPr>
            <a:xfrm>
              <a:off x="5652120" y="2420888"/>
              <a:ext cx="3312368" cy="18722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7596336" y="2780928"/>
              <a:ext cx="1008112" cy="1296144"/>
            </a:xfrm>
            <a:prstGeom prst="rt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>
            <a:spLocks noChangeAspect="1"/>
          </p:cNvSpPr>
          <p:nvPr/>
        </p:nvSpPr>
        <p:spPr>
          <a:xfrm>
            <a:off x="6084168" y="4149080"/>
            <a:ext cx="504056" cy="64807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截图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988840"/>
            <a:ext cx="6480720" cy="39931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7664" y="98072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在</a:t>
            </a: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Scratch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中的应用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" name="图片 5" descr="截图2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996952"/>
            <a:ext cx="1845021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jiet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628800"/>
            <a:ext cx="6840760" cy="408994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5576" y="566124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用鼠标控制鲨鱼追着鱼吃，每吃到一条鱼大小增加</a:t>
            </a:r>
            <a:r>
              <a:rPr lang="en-US" altLang="zh-CN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；被吃掉的鱼要在画面中消失，吃鱼时有声效。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457200" y="6298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导入背景图片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0753" t="59055" r="3320" b="5413"/>
          <a:stretch>
            <a:fillRect/>
          </a:stretch>
        </p:blipFill>
        <p:spPr bwMode="auto">
          <a:xfrm>
            <a:off x="827584" y="1640287"/>
            <a:ext cx="1547664" cy="52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截图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628800"/>
            <a:ext cx="5086382" cy="2016224"/>
          </a:xfrm>
          <a:prstGeom prst="rect">
            <a:avLst/>
          </a:prstGeom>
        </p:spPr>
      </p:pic>
      <p:pic>
        <p:nvPicPr>
          <p:cNvPr id="7" name="图片 6" descr="截图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789040"/>
            <a:ext cx="3666324" cy="306896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31840" y="256490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308304" y="2132856"/>
            <a:ext cx="360040" cy="28803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截图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906680"/>
            <a:ext cx="4428416" cy="295436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84666" t="66929" r="9684" b="5413"/>
          <a:stretch>
            <a:fillRect/>
          </a:stretch>
        </p:blipFill>
        <p:spPr bwMode="auto">
          <a:xfrm>
            <a:off x="827584" y="2857166"/>
            <a:ext cx="1440160" cy="3956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308304" y="980728"/>
            <a:ext cx="1152128" cy="266429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导入角色图片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940152" y="2780928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355976" y="980728"/>
            <a:ext cx="432048" cy="360040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截图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4005064"/>
            <a:ext cx="3528392" cy="264629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772816"/>
            <a:ext cx="4968552" cy="2314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84666" t="66929" r="9684" b="5413"/>
          <a:stretch>
            <a:fillRect/>
          </a:stretch>
        </p:blipFill>
        <p:spPr bwMode="auto">
          <a:xfrm>
            <a:off x="827584" y="2857166"/>
            <a:ext cx="1440160" cy="3956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457200" y="6298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导入角色图片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948264" y="292494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220072" y="2204864"/>
            <a:ext cx="360040" cy="28803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截图1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8689" y="4326162"/>
            <a:ext cx="3291703" cy="248721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61256" y="1133872"/>
            <a:ext cx="946448" cy="503143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鲨鱼程序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9391" y="1052736"/>
            <a:ext cx="5973009" cy="5544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60851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194421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544522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43608" y="5368165"/>
            <a:ext cx="6984776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了解百分数、图形的放大与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缩小知识在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Scratch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中的应用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大小设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99" y="2708920"/>
            <a:ext cx="2546809" cy="1008112"/>
          </a:xfrm>
          <a:prstGeom prst="rect">
            <a:avLst/>
          </a:prstGeom>
        </p:spPr>
      </p:pic>
      <p:pic>
        <p:nvPicPr>
          <p:cNvPr id="14" name="图片 13" descr="大小增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708920"/>
            <a:ext cx="2500384" cy="1049885"/>
          </a:xfrm>
          <a:prstGeom prst="rect">
            <a:avLst/>
          </a:prstGeom>
        </p:spPr>
      </p:pic>
      <p:pic>
        <p:nvPicPr>
          <p:cNvPr id="18" name="图片 17" descr="碰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5" y="3717032"/>
            <a:ext cx="3600400" cy="903866"/>
          </a:xfrm>
          <a:prstGeom prst="rect">
            <a:avLst/>
          </a:prstGeom>
        </p:spPr>
      </p:pic>
      <p:pic>
        <p:nvPicPr>
          <p:cNvPr id="24" name="图片 23" descr="显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708920"/>
            <a:ext cx="1152128" cy="1042402"/>
          </a:xfrm>
          <a:prstGeom prst="rect">
            <a:avLst/>
          </a:prstGeom>
        </p:spPr>
      </p:pic>
      <p:pic>
        <p:nvPicPr>
          <p:cNvPr id="26" name="图片 25" descr="隐藏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2708920"/>
            <a:ext cx="1152128" cy="1042402"/>
          </a:xfrm>
          <a:prstGeom prst="rect">
            <a:avLst/>
          </a:prstGeom>
        </p:spPr>
      </p:pic>
      <p:pic>
        <p:nvPicPr>
          <p:cNvPr id="29" name="图片 28" descr="block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6658" y="4657937"/>
            <a:ext cx="2153694" cy="1579375"/>
          </a:xfrm>
          <a:prstGeom prst="rect">
            <a:avLst/>
          </a:prstGeom>
        </p:spPr>
      </p:pic>
      <p:pic>
        <p:nvPicPr>
          <p:cNvPr id="19" name="图片 18" descr="收到信息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5091" y="4581128"/>
            <a:ext cx="1990725" cy="885825"/>
          </a:xfrm>
          <a:prstGeom prst="rect">
            <a:avLst/>
          </a:prstGeom>
        </p:spPr>
      </p:pic>
      <p:pic>
        <p:nvPicPr>
          <p:cNvPr id="27" name="图片 26" descr="广播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03848" y="4653136"/>
            <a:ext cx="1638300" cy="723900"/>
          </a:xfrm>
          <a:prstGeom prst="rect">
            <a:avLst/>
          </a:prstGeom>
        </p:spPr>
      </p:pic>
      <p:pic>
        <p:nvPicPr>
          <p:cNvPr id="28" name="图片 27" descr="截图23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641689" y="3710283"/>
            <a:ext cx="1946535" cy="942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1008112" cy="352839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小鱼程序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12.png"/>
          <p:cNvPicPr>
            <a:picLocks noChangeAspect="1"/>
          </p:cNvPicPr>
          <p:nvPr/>
        </p:nvPicPr>
        <p:blipFill>
          <a:blip r:embed="rId2" cstate="print"/>
          <a:srcRect r="8650"/>
          <a:stretch>
            <a:fillRect/>
          </a:stretch>
        </p:blipFill>
        <p:spPr>
          <a:xfrm>
            <a:off x="2195736" y="905930"/>
            <a:ext cx="6082835" cy="5763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复制角色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7290" y="1772815"/>
            <a:ext cx="6923102" cy="482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圆角矩形 7"/>
          <p:cNvSpPr/>
          <p:nvPr/>
        </p:nvSpPr>
        <p:spPr>
          <a:xfrm>
            <a:off x="4139952" y="2780928"/>
            <a:ext cx="1008112" cy="64807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改变造型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3672408" cy="2401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截图0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588277"/>
            <a:ext cx="3744416" cy="2438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截图13.png"/>
          <p:cNvPicPr>
            <a:picLocks noChangeAspect="1"/>
          </p:cNvPicPr>
          <p:nvPr/>
        </p:nvPicPr>
        <p:blipFill>
          <a:blip r:embed="rId4" cstate="print"/>
          <a:srcRect b="2227"/>
          <a:stretch>
            <a:fillRect/>
          </a:stretch>
        </p:blipFill>
        <p:spPr>
          <a:xfrm>
            <a:off x="755576" y="4251887"/>
            <a:ext cx="3672408" cy="2417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 descr="截图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266850"/>
            <a:ext cx="3773563" cy="2398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187624" y="1628800"/>
            <a:ext cx="1080120" cy="381642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最后效果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8" name="图片 7" descr="截图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3861048"/>
            <a:ext cx="4640516" cy="2880320"/>
          </a:xfrm>
          <a:prstGeom prst="rect">
            <a:avLst/>
          </a:prstGeom>
        </p:spPr>
      </p:pic>
      <p:pic>
        <p:nvPicPr>
          <p:cNvPr id="11" name="图片 10" descr="截图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7972" y="116632"/>
            <a:ext cx="4406356" cy="3634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44" t="9350" r="76642" b="5906"/>
          <a:stretch>
            <a:fillRect/>
          </a:stretch>
        </p:blipFill>
        <p:spPr bwMode="auto">
          <a:xfrm>
            <a:off x="1109092" y="1605678"/>
            <a:ext cx="2382788" cy="499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导入声音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55776" y="1700808"/>
            <a:ext cx="720080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403648" y="6165304"/>
            <a:ext cx="720080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90" t="10335" r="77195" b="6398"/>
          <a:stretch>
            <a:fillRect/>
          </a:stretch>
        </p:blipFill>
        <p:spPr bwMode="auto">
          <a:xfrm>
            <a:off x="5724128" y="1659913"/>
            <a:ext cx="2160240" cy="498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6012160" y="5877272"/>
            <a:ext cx="648072" cy="36004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139952" y="3933056"/>
            <a:ext cx="936104" cy="43204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导入声音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3761" y="1988840"/>
            <a:ext cx="8032695" cy="4320480"/>
            <a:chOff x="971599" y="1772816"/>
            <a:chExt cx="8032695" cy="4320480"/>
          </a:xfrm>
        </p:grpSpPr>
        <p:pic>
          <p:nvPicPr>
            <p:cNvPr id="11" name="图片 10" descr="截图08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1599" y="1772816"/>
              <a:ext cx="8032695" cy="43204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圆角矩形 5"/>
            <p:cNvSpPr/>
            <p:nvPr/>
          </p:nvSpPr>
          <p:spPr>
            <a:xfrm>
              <a:off x="971600" y="2276872"/>
              <a:ext cx="720080" cy="432048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308304" y="2924944"/>
              <a:ext cx="1440160" cy="1512168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折角形 7"/>
          <p:cNvSpPr/>
          <p:nvPr/>
        </p:nvSpPr>
        <p:spPr>
          <a:xfrm>
            <a:off x="1619672" y="1700808"/>
            <a:ext cx="6264696" cy="4824536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选择结构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7" name="图片 6" descr="4-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7345" y="1700808"/>
            <a:ext cx="6389031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806489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8389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8415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如果指定条件成立，那么执行其包含的指令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4008" y="4904000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当绿旗被点击，持续侦测鼠标是否按下，如果按下则移动鼠标指针位置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block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844824"/>
            <a:ext cx="2160240" cy="1584176"/>
          </a:xfrm>
          <a:prstGeom prst="rect">
            <a:avLst/>
          </a:prstGeom>
        </p:spPr>
      </p:pic>
      <p:pic>
        <p:nvPicPr>
          <p:cNvPr id="20" name="图片 19" descr="截图1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12776"/>
            <a:ext cx="936104" cy="1104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 descr="如果那么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988840"/>
            <a:ext cx="25336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806489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8389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8415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当接收到指定消息时，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执行下面的指令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4008" y="4904000"/>
            <a:ext cx="3816424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当收到消息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将角色向右旋转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收到信息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132856"/>
            <a:ext cx="3024336" cy="1345757"/>
          </a:xfrm>
          <a:prstGeom prst="rect">
            <a:avLst/>
          </a:prstGeom>
        </p:spPr>
      </p:pic>
      <p:pic>
        <p:nvPicPr>
          <p:cNvPr id="13" name="图片 12" descr="截图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322460"/>
            <a:ext cx="1080120" cy="1098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 descr="收到广播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2348880"/>
            <a:ext cx="3202058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806489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8389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8415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当接收到指定消息时，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执行下面的指令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16016" y="4831992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当绿旗被点击，重复侦测是否碰到舞台边缘；如果条件成立，则发送广播“信息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截图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322460"/>
            <a:ext cx="1080120" cy="1098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广播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8582" y="2132856"/>
            <a:ext cx="2933378" cy="1296144"/>
          </a:xfrm>
          <a:prstGeom prst="rect">
            <a:avLst/>
          </a:prstGeom>
        </p:spPr>
      </p:pic>
      <p:pic>
        <p:nvPicPr>
          <p:cNvPr id="17" name="图片 16" descr="广播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916832"/>
            <a:ext cx="3672408" cy="2972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55576" y="1772816"/>
          <a:ext cx="7704856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18772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51520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播放指定声音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915983"/>
            <a:ext cx="381642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播放声音“喵”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截图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864096" cy="915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截图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1445" y="2132856"/>
            <a:ext cx="3126539" cy="1514418"/>
          </a:xfrm>
          <a:prstGeom prst="rect">
            <a:avLst/>
          </a:prstGeom>
        </p:spPr>
      </p:pic>
      <p:pic>
        <p:nvPicPr>
          <p:cNvPr id="13" name="图片 12" descr="截图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276872"/>
            <a:ext cx="2736304" cy="254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56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4320480"/>
              </a:tblGrid>
              <a:tr h="194421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622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如果角色碰到鼠标指针、舞台边缘、另一指定角色，报告条件成立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11960" y="4869160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当绿旗被点击，角色不停地移动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步，如果碰到舞台边缘则退回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步。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可以达到原地不动的效果。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碰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7" y="2492896"/>
            <a:ext cx="3240360" cy="813479"/>
          </a:xfrm>
          <a:prstGeom prst="rect">
            <a:avLst/>
          </a:prstGeom>
        </p:spPr>
      </p:pic>
      <p:pic>
        <p:nvPicPr>
          <p:cNvPr id="13" name="图片 12" descr="截图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376772"/>
            <a:ext cx="936104" cy="1044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碰到边缘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844824"/>
            <a:ext cx="34480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6975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62296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将角色大小设定为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指定百分比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717593"/>
            <a:ext cx="381642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当绿旗被点击，将角色的大小设为原来的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 descr="截图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340768"/>
            <a:ext cx="1049299" cy="1068730"/>
          </a:xfrm>
          <a:prstGeom prst="rect">
            <a:avLst/>
          </a:prstGeom>
        </p:spPr>
      </p:pic>
      <p:pic>
        <p:nvPicPr>
          <p:cNvPr id="18" name="图片 17" descr="大小设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9313" y="2204864"/>
            <a:ext cx="2910639" cy="1152128"/>
          </a:xfrm>
          <a:prstGeom prst="rect">
            <a:avLst/>
          </a:prstGeom>
        </p:spPr>
      </p:pic>
      <p:pic>
        <p:nvPicPr>
          <p:cNvPr id="19" name="图片 18" descr="大小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2276872"/>
            <a:ext cx="2880320" cy="22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39552" y="1772816"/>
          <a:ext cx="8136904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178239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5410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将角色大小增加指定百分比，负数则为减小指定百分比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148064" y="4861609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当按下键盘的向上键时，</a:t>
            </a:r>
            <a:endParaRPr lang="en-US" altLang="zh-CN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将角色的大小增加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大小增加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3096344" cy="1300122"/>
          </a:xfrm>
          <a:prstGeom prst="rect">
            <a:avLst/>
          </a:prstGeom>
        </p:spPr>
      </p:pic>
      <p:pic>
        <p:nvPicPr>
          <p:cNvPr id="13" name="图片 12" descr="截图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340768"/>
            <a:ext cx="1049299" cy="1068730"/>
          </a:xfrm>
          <a:prstGeom prst="rect">
            <a:avLst/>
          </a:prstGeom>
        </p:spPr>
      </p:pic>
      <p:pic>
        <p:nvPicPr>
          <p:cNvPr id="18" name="图片 17" descr="looks-9-2.png"/>
          <p:cNvPicPr>
            <a:picLocks noChangeAspect="1"/>
          </p:cNvPicPr>
          <p:nvPr/>
        </p:nvPicPr>
        <p:blipFill>
          <a:blip r:embed="rId4" cstate="print"/>
          <a:srcRect l="8086" t="18439" r="26278" b="9220"/>
          <a:stretch>
            <a:fillRect/>
          </a:stretch>
        </p:blipFill>
        <p:spPr>
          <a:xfrm>
            <a:off x="5093901" y="2421373"/>
            <a:ext cx="3078499" cy="223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687</Words>
  <Application>Microsoft Office PowerPoint</Application>
  <PresentationFormat>全屏显示(4:3)</PresentationFormat>
  <Paragraphs>77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积木学习</vt:lpstr>
      <vt:lpstr>积木学习</vt:lpstr>
      <vt:lpstr>积木学习</vt:lpstr>
      <vt:lpstr>积木学习</vt:lpstr>
      <vt:lpstr>积木学习</vt:lpstr>
      <vt:lpstr>积木学习</vt:lpstr>
      <vt:lpstr>积木学习</vt:lpstr>
      <vt:lpstr>积木学习</vt:lpstr>
      <vt:lpstr>积木学习</vt:lpstr>
      <vt:lpstr>数学小课堂</vt:lpstr>
      <vt:lpstr>数学小课堂</vt:lpstr>
      <vt:lpstr>幻灯片 14</vt:lpstr>
      <vt:lpstr>本节任务</vt:lpstr>
      <vt:lpstr>幻灯片 16</vt:lpstr>
      <vt:lpstr>导入角色图片</vt:lpstr>
      <vt:lpstr>幻灯片 18</vt:lpstr>
      <vt:lpstr>鲨鱼程序</vt:lpstr>
      <vt:lpstr>小鱼程序</vt:lpstr>
      <vt:lpstr>复制角色</vt:lpstr>
      <vt:lpstr>改变造型</vt:lpstr>
      <vt:lpstr>最后效果</vt:lpstr>
      <vt:lpstr>导入声音</vt:lpstr>
      <vt:lpstr>导入声音</vt:lpstr>
      <vt:lpstr>选择结构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50</cp:revision>
  <dcterms:created xsi:type="dcterms:W3CDTF">2019-10-24T06:05:12Z</dcterms:created>
  <dcterms:modified xsi:type="dcterms:W3CDTF">2019-10-28T11:21:07Z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