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2" r:id="rId4"/>
    <p:sldId id="291" r:id="rId5"/>
    <p:sldId id="295" r:id="rId6"/>
    <p:sldId id="261" r:id="rId7"/>
    <p:sldId id="297" r:id="rId8"/>
    <p:sldId id="299" r:id="rId9"/>
    <p:sldId id="298" r:id="rId10"/>
    <p:sldId id="302" r:id="rId11"/>
    <p:sldId id="301" r:id="rId12"/>
    <p:sldId id="300" r:id="rId13"/>
    <p:sldId id="30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截图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98729"/>
            <a:ext cx="7272808" cy="545460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195736" y="4005064"/>
            <a:ext cx="4752528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角色的运动（三）</a:t>
            </a:r>
            <a:endParaRPr lang="zh-CN" altLang="en-US" sz="4000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添加注释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04864"/>
            <a:ext cx="4067120" cy="2520280"/>
          </a:xfrm>
          <a:prstGeom prst="rect">
            <a:avLst/>
          </a:prstGeom>
        </p:spPr>
      </p:pic>
      <p:pic>
        <p:nvPicPr>
          <p:cNvPr id="7" name="图片 6" descr="截图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9816" y="2204864"/>
            <a:ext cx="4626430" cy="252028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051720" y="3789040"/>
            <a:ext cx="864096" cy="288032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804248" y="3645024"/>
            <a:ext cx="864096" cy="288032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r>
              <a:rPr lang="en-US" altLang="zh-CN" b="1" dirty="0" smtClean="0">
                <a:solidFill>
                  <a:schemeClr val="bg1"/>
                </a:solidFill>
              </a:rPr>
              <a:t>【2】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769" y="1916832"/>
            <a:ext cx="7996679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r>
              <a:rPr lang="en-US" altLang="zh-CN" b="1" dirty="0" smtClean="0">
                <a:solidFill>
                  <a:schemeClr val="bg1"/>
                </a:solidFill>
              </a:rPr>
              <a:t>【3】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8571565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折角形 6"/>
          <p:cNvSpPr/>
          <p:nvPr/>
        </p:nvSpPr>
        <p:spPr>
          <a:xfrm>
            <a:off x="1691680" y="1628800"/>
            <a:ext cx="5760640" cy="468052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循环结构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3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818944"/>
            <a:ext cx="2376264" cy="4418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194421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5055567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43608" y="5055567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学会给程序添加注释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ydsjw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924943"/>
            <a:ext cx="2232248" cy="856823"/>
          </a:xfrm>
          <a:prstGeom prst="rect">
            <a:avLst/>
          </a:prstGeom>
        </p:spPr>
      </p:pic>
      <p:pic>
        <p:nvPicPr>
          <p:cNvPr id="16" name="图片 15" descr="hxdsjw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4077072"/>
            <a:ext cx="3888432" cy="864096"/>
          </a:xfrm>
          <a:prstGeom prst="rect">
            <a:avLst/>
          </a:prstGeom>
        </p:spPr>
      </p:pic>
      <p:pic>
        <p:nvPicPr>
          <p:cNvPr id="17" name="图片 16" descr="重复执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63735" y="2996952"/>
            <a:ext cx="2508665" cy="172819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43608" y="566124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了解循环结构的特点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39552" y="5661248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556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40438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将角色移到随机位置或鼠标指针、其他角色的位置。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1569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点击绿色旗帜，角色移动到舞台的随机位置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ydsjw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9541" y="2132856"/>
            <a:ext cx="2626395" cy="1008112"/>
          </a:xfrm>
          <a:prstGeom prst="rect">
            <a:avLst/>
          </a:prstGeom>
        </p:spPr>
      </p:pic>
      <p:pic>
        <p:nvPicPr>
          <p:cNvPr id="13" name="图片 12" descr="sj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2132856"/>
            <a:ext cx="3033529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23528" y="1772816"/>
          <a:ext cx="8496944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7258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66667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将角色在指定时间内滑行到随机位置或鼠标指针、其他角色的位置。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4008" y="4573577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点击绿色旗帜，角色在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秒内滑行到鼠标指针所在的位置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56760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hxdsjw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420888"/>
            <a:ext cx="3888432" cy="864096"/>
          </a:xfrm>
          <a:prstGeom prst="rect">
            <a:avLst/>
          </a:prstGeom>
        </p:spPr>
      </p:pic>
      <p:pic>
        <p:nvPicPr>
          <p:cNvPr id="17" name="图片 16" descr="hx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7" y="2348880"/>
            <a:ext cx="4191785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重复执行嵌入其中的指令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5005625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当绿旗被点击后，角色就会一直跟随鼠标指针移动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截图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522" y="1340768"/>
            <a:ext cx="1140126" cy="1080120"/>
          </a:xfrm>
          <a:prstGeom prst="rect">
            <a:avLst/>
          </a:prstGeom>
        </p:spPr>
      </p:pic>
      <p:pic>
        <p:nvPicPr>
          <p:cNvPr id="13" name="图片 12" descr="重复执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1916832"/>
            <a:ext cx="2508665" cy="1728192"/>
          </a:xfrm>
          <a:prstGeom prst="rect">
            <a:avLst/>
          </a:prstGeom>
        </p:spPr>
      </p:pic>
      <p:pic>
        <p:nvPicPr>
          <p:cNvPr id="18" name="图片 17" descr="cfz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5556" y="2132856"/>
            <a:ext cx="267680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截图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556792"/>
            <a:ext cx="6840760" cy="5130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5800271"/>
            <a:ext cx="655272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让小鱼在水中自由游动或者跟随鼠标指针移动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导入背景图片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0753" t="59055" r="3320" b="5413"/>
          <a:stretch>
            <a:fillRect/>
          </a:stretch>
        </p:blipFill>
        <p:spPr bwMode="auto">
          <a:xfrm>
            <a:off x="827584" y="1640287"/>
            <a:ext cx="1547664" cy="52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截图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628800"/>
            <a:ext cx="5086382" cy="2016224"/>
          </a:xfrm>
          <a:prstGeom prst="rect">
            <a:avLst/>
          </a:prstGeom>
        </p:spPr>
      </p:pic>
      <p:pic>
        <p:nvPicPr>
          <p:cNvPr id="8" name="图片 7" descr="截图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789040"/>
            <a:ext cx="3666324" cy="306896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131840" y="256490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308304" y="2132856"/>
            <a:ext cx="360040" cy="28803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772816"/>
            <a:ext cx="4968552" cy="2314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84666" t="66929" r="9684" b="5413"/>
          <a:stretch>
            <a:fillRect/>
          </a:stretch>
        </p:blipFill>
        <p:spPr bwMode="auto">
          <a:xfrm>
            <a:off x="827584" y="2857166"/>
            <a:ext cx="1440160" cy="3956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导入角色图片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948264" y="292494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220072" y="2204864"/>
            <a:ext cx="360040" cy="28803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截图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4221088"/>
            <a:ext cx="3323862" cy="2492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r>
              <a:rPr lang="en-US" altLang="zh-CN" b="1" dirty="0" smtClean="0">
                <a:solidFill>
                  <a:schemeClr val="bg1"/>
                </a:solidFill>
              </a:rPr>
              <a:t>【1】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程序截图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8316924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255</Words>
  <Application>Microsoft Office PowerPoint</Application>
  <PresentationFormat>全屏显示(4:3)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积木学习</vt:lpstr>
      <vt:lpstr>积木学习</vt:lpstr>
      <vt:lpstr>积木学习</vt:lpstr>
      <vt:lpstr>本节任务</vt:lpstr>
      <vt:lpstr>导入背景图片</vt:lpstr>
      <vt:lpstr>导入角色图片</vt:lpstr>
      <vt:lpstr>示例程序【1】</vt:lpstr>
      <vt:lpstr>添加注释</vt:lpstr>
      <vt:lpstr>示例程序【2】</vt:lpstr>
      <vt:lpstr>示例程序【3】</vt:lpstr>
      <vt:lpstr>循环结构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</cp:revision>
  <dcterms:modified xsi:type="dcterms:W3CDTF">2019-10-05T09:14:33Z</dcterms:modified>
</cp:coreProperties>
</file>