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62" r:id="rId6"/>
    <p:sldId id="261" r:id="rId7"/>
    <p:sldId id="260" r:id="rId8"/>
    <p:sldId id="259" r:id="rId9"/>
    <p:sldId id="266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124460" y="130175"/>
            <a:ext cx="11952605" cy="6594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2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10098405" y="6104890"/>
            <a:ext cx="1740535" cy="464820"/>
          </a:xfrm>
          <a:prstGeom prst="rect">
            <a:avLst/>
          </a:prstGeom>
          <a:solidFill>
            <a:srgbClr val="2432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226300" y="607695"/>
            <a:ext cx="4612640" cy="64706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行空板图形化</a:t>
            </a:r>
            <a:r>
              <a:rPr lang="en-US" altLang="zh-CN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Python</a:t>
            </a:r>
            <a:r>
              <a:rPr lang="zh-CN" altLang="en-US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入门教程</a:t>
            </a:r>
            <a:endParaRPr lang="zh-CN" altLang="en-US" sz="2400" b="1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5095" y="2010410"/>
            <a:ext cx="11951970" cy="275780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noAutofit/>
          </a:bodyPr>
          <a:p>
            <a:pPr algn="ctr"/>
            <a:endParaRPr lang="zh-CN" altLang="en-US" sz="4800" b="1">
              <a:solidFill>
                <a:schemeClr val="bg1"/>
              </a:solidFill>
            </a:endParaRPr>
          </a:p>
          <a:p>
            <a:pPr algn="ctr"/>
            <a:r>
              <a:rPr lang="zh-CN" altLang="en-US" sz="5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第三课：西游记舞台剧</a:t>
            </a:r>
            <a:endParaRPr lang="zh-CN" altLang="en-US" sz="54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r>
              <a:rPr lang="en-US" altLang="zh-CN" sz="2400" b="1">
                <a:solidFill>
                  <a:schemeClr val="tx1"/>
                </a:solidFill>
              </a:rPr>
              <a:t>                       </a:t>
            </a:r>
            <a:endParaRPr lang="en-US" altLang="zh-CN" sz="2400" b="1">
              <a:solidFill>
                <a:schemeClr val="tx1"/>
              </a:solidFill>
            </a:endParaRPr>
          </a:p>
          <a:p>
            <a:pPr algn="ctr"/>
            <a:endParaRPr lang="en-US" altLang="zh-CN" sz="2400" b="1">
              <a:solidFill>
                <a:schemeClr val="tx1"/>
              </a:solidFill>
            </a:endParaRPr>
          </a:p>
          <a:p>
            <a:pPr algn="ctr"/>
            <a:r>
              <a:rPr lang="en-US" altLang="zh-CN" sz="2400" b="1">
                <a:solidFill>
                  <a:schemeClr val="tx1"/>
                </a:solidFill>
              </a:rPr>
              <a:t>                                                                                                    </a:t>
            </a:r>
            <a:r>
              <a:rPr lang="zh-CN" altLang="en-US" sz="2400" b="1">
                <a:solidFill>
                  <a:schemeClr val="tx1"/>
                </a:solidFill>
              </a:rPr>
              <a:t>作者：赵崇嘉</a:t>
            </a:r>
            <a:endParaRPr lang="zh-CN" altLang="en-US" sz="2400" b="1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1" name="图片 100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057275" y="1778000"/>
            <a:ext cx="55772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任务目标</a:t>
            </a:r>
            <a:endParaRPr lang="zh-CN" altLang="en-US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2630" y="2676525"/>
            <a:ext cx="4723130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在行空板屏幕上显示动态角色唐僧和孙悟空以及台词，按下行空板按键，猪八戒和沙僧及对应台词分别出现。</a:t>
            </a:r>
            <a:endParaRPr lang="zh-CN" altLang="en-US" sz="2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4040" y="958850"/>
            <a:ext cx="6322060" cy="414210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1" name="图片 100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057275" y="1778000"/>
            <a:ext cx="55772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知识点</a:t>
            </a:r>
            <a:endParaRPr lang="zh-CN" altLang="en-US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46175" y="2829560"/>
            <a:ext cx="472313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1. 认识程序中的循环结构</a:t>
            </a:r>
            <a:endParaRPr lang="zh-CN" altLang="en-US" sz="2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 b="1"/>
          </a:p>
          <a:p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2. 理解程序中对象的概念和命名规则</a:t>
            </a:r>
            <a:endParaRPr lang="zh-CN" altLang="en-US" sz="2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3. 掌握行空板A/B按键操作方法</a:t>
            </a:r>
            <a:endParaRPr lang="zh-CN" altLang="en-US" sz="2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4. 掌握行空板屏幕显示图片的方法</a:t>
            </a:r>
            <a:endParaRPr lang="zh-CN" altLang="en-US" sz="2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1" name="图片 100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057275" y="1778000"/>
            <a:ext cx="55772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任务目标</a:t>
            </a:r>
            <a:endParaRPr lang="zh-CN" altLang="en-US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46175" y="2829560"/>
            <a:ext cx="47231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本节课我们就以西游记为主题，在行空板上展示一个师徒四人的小舞台剧。</a:t>
            </a: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1" name="图片 100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057275" y="1778000"/>
            <a:ext cx="55772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任务目标</a:t>
            </a:r>
            <a:endParaRPr lang="zh-CN" altLang="en-US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46175" y="2829560"/>
            <a:ext cx="47231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本节课我们就以西游记为主题，在行空板上展示一个师徒四人的小舞台剧。</a:t>
            </a:r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1" name="图片 100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057275" y="1778000"/>
            <a:ext cx="55772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任务目标</a:t>
            </a:r>
            <a:endParaRPr lang="zh-CN" altLang="en-US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46175" y="2829560"/>
            <a:ext cx="47231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本节课我们就以西游记为主题，在行空板上展示一个师徒四人的小舞台剧。</a:t>
            </a:r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1" name="图片 100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057275" y="1778000"/>
            <a:ext cx="55772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任务目标</a:t>
            </a:r>
            <a:endParaRPr lang="zh-CN" altLang="en-US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46175" y="2829560"/>
            <a:ext cx="47231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本节课我们就以西游记为主题，在行空板上展示一个师徒四人的小舞台剧。</a:t>
            </a:r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1" name="图片 100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522220" y="2007235"/>
            <a:ext cx="864933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15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谢谢大家</a:t>
            </a:r>
            <a:endParaRPr lang="zh-CN" altLang="en-US" sz="115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mQwMThkYzI0NjdkNjE5ZmRhNjg4YjJmNTM5YzhjZGMifQ=="/>
  <p:tag name="KSO_WPP_MARK_KEY" val="b0e659f7-3f78-41d4-849b-a0aebc707f3b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428</Words>
  <Application>WPS 演示</Application>
  <PresentationFormat>宽屏</PresentationFormat>
  <Paragraphs>39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赵崇嘉</dc:creator>
  <cp:lastModifiedBy>谢贤晓</cp:lastModifiedBy>
  <cp:revision>3</cp:revision>
  <dcterms:created xsi:type="dcterms:W3CDTF">2023-01-08T01:31:00Z</dcterms:created>
  <dcterms:modified xsi:type="dcterms:W3CDTF">2023-01-09T02:09:23Z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0F339D4174B94A45882D668DD0D3D428</vt:lpwstr>
  </property>
  <property fmtid="{D5CDD505-2E9C-101B-9397-08002B2CF9AE}" pid="3" name="KSOProductBuildVer">
    <vt:lpwstr>2052-11.1.0.13012</vt:lpwstr>
  </property>
</Properties>
</file>