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72" r:id="rId4"/>
    <p:sldId id="291" r:id="rId5"/>
    <p:sldId id="292" r:id="rId6"/>
    <p:sldId id="302" r:id="rId7"/>
    <p:sldId id="260" r:id="rId8"/>
    <p:sldId id="287" r:id="rId9"/>
    <p:sldId id="261" r:id="rId10"/>
    <p:sldId id="300" r:id="rId11"/>
    <p:sldId id="301" r:id="rId12"/>
    <p:sldId id="297" r:id="rId13"/>
    <p:sldId id="298" r:id="rId14"/>
    <p:sldId id="299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CF2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7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D119F-FAD1-49F5-9E6B-D10F2094A9A9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7FA8D-E08C-4C59-8571-D4A5ED74A6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7" name="TextBox 6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11" name="TextBox 10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70C0"/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7" name="TextBox 6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70C0"/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8" name="直接连接符 7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6" name="TextBox 5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7" name="直接连接符 6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截图09.png"/>
          <p:cNvPicPr>
            <a:picLocks noChangeAspect="1"/>
          </p:cNvPicPr>
          <p:nvPr/>
        </p:nvPicPr>
        <p:blipFill>
          <a:blip r:embed="rId2" cstate="print"/>
          <a:srcRect t="5249" b="4199"/>
          <a:stretch>
            <a:fillRect/>
          </a:stretch>
        </p:blipFill>
        <p:spPr>
          <a:xfrm>
            <a:off x="611560" y="1005126"/>
            <a:ext cx="7916285" cy="53762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2195736" y="3717032"/>
            <a:ext cx="4752528" cy="707886"/>
          </a:xfrm>
          <a:prstGeom prst="rect">
            <a:avLst/>
          </a:prstGeom>
          <a:solidFill>
            <a:srgbClr val="C3CF2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rPr>
              <a:t>角色的运动（四）</a:t>
            </a:r>
            <a:endParaRPr lang="zh-CN" altLang="en-US" sz="4000" b="1" dirty="0">
              <a:solidFill>
                <a:schemeClr val="bg1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457200" y="62981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导入背景图片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90753" t="59055" r="3320" b="5413"/>
          <a:stretch>
            <a:fillRect/>
          </a:stretch>
        </p:blipFill>
        <p:spPr bwMode="auto">
          <a:xfrm>
            <a:off x="827584" y="1640287"/>
            <a:ext cx="1547664" cy="52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截图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1628800"/>
            <a:ext cx="5086382" cy="2016224"/>
          </a:xfrm>
          <a:prstGeom prst="rect">
            <a:avLst/>
          </a:prstGeom>
        </p:spPr>
      </p:pic>
      <p:pic>
        <p:nvPicPr>
          <p:cNvPr id="7" name="图片 6" descr="截图0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3789040"/>
            <a:ext cx="3666324" cy="306896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1259632" y="5013176"/>
            <a:ext cx="576064" cy="576064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131840" y="2564904"/>
            <a:ext cx="1008112" cy="1008112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7308304" y="2132856"/>
            <a:ext cx="360040" cy="288032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2051720" y="3717032"/>
            <a:ext cx="1008112" cy="1584176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截图0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836712"/>
            <a:ext cx="3384376" cy="2940216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84666" t="66929" r="9684" b="5413"/>
          <a:stretch>
            <a:fillRect/>
          </a:stretch>
        </p:blipFill>
        <p:spPr bwMode="auto">
          <a:xfrm>
            <a:off x="827584" y="2857166"/>
            <a:ext cx="1440160" cy="39562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7164288" y="764704"/>
            <a:ext cx="1152128" cy="2664296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导入角色图片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259632" y="5013176"/>
            <a:ext cx="576064" cy="576064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5436096" y="2708920"/>
            <a:ext cx="1008112" cy="1008112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004048" y="908720"/>
            <a:ext cx="432048" cy="360040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2051720" y="3717032"/>
            <a:ext cx="1008112" cy="1584176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截图0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36655" y="4005064"/>
            <a:ext cx="3423777" cy="259228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示例程序</a:t>
            </a:r>
            <a:r>
              <a:rPr lang="en-US" altLang="zh-CN" b="1" dirty="0" smtClean="0">
                <a:solidFill>
                  <a:schemeClr val="bg1"/>
                </a:solidFill>
              </a:rPr>
              <a:t>【1】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4" name="图片 3" descr="截图1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700808"/>
            <a:ext cx="7865471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示例程序</a:t>
            </a:r>
            <a:r>
              <a:rPr lang="en-US" altLang="zh-CN" b="1" dirty="0" smtClean="0">
                <a:solidFill>
                  <a:schemeClr val="bg1"/>
                </a:solidFill>
              </a:rPr>
              <a:t>【2】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5" name="图片 4" descr="截图1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884" y="1628800"/>
            <a:ext cx="7937556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示例程序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5" name="图片 4" descr="截图0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1791467"/>
            <a:ext cx="4084280" cy="48058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对角圆角矩形 5"/>
          <p:cNvSpPr/>
          <p:nvPr/>
        </p:nvSpPr>
        <p:spPr>
          <a:xfrm>
            <a:off x="323528" y="1988840"/>
            <a:ext cx="8568952" cy="4248472"/>
          </a:xfrm>
          <a:prstGeom prst="round2DiagRect">
            <a:avLst>
              <a:gd name="adj1" fmla="val 6387"/>
              <a:gd name="adj2" fmla="val 0"/>
            </a:avLst>
          </a:prstGeom>
          <a:solidFill>
            <a:schemeClr val="bg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1656184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buNone/>
            </a:pPr>
            <a:endParaRPr lang="zh-CN" alt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endParaRPr lang="zh-CN" altLang="en-US" sz="2400" dirty="0"/>
          </a:p>
        </p:txBody>
      </p:sp>
      <p:sp>
        <p:nvSpPr>
          <p:cNvPr id="13" name="燕尾形箭头 12"/>
          <p:cNvSpPr/>
          <p:nvPr/>
        </p:nvSpPr>
        <p:spPr>
          <a:xfrm>
            <a:off x="611560" y="980728"/>
            <a:ext cx="1944216" cy="936104"/>
          </a:xfrm>
          <a:prstGeom prst="notchedRight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学习目标</a:t>
            </a:r>
            <a:endParaRPr lang="zh-CN" altLang="en-US" sz="24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39552" y="2204864"/>
            <a:ext cx="360040" cy="43204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1</a:t>
            </a:r>
            <a:endParaRPr lang="zh-CN" altLang="en-US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043608" y="2204864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学会使用以下积木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539552" y="5055567"/>
            <a:ext cx="360040" cy="43204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2</a:t>
            </a:r>
            <a:endParaRPr lang="zh-CN" altLang="en-US" sz="2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1043608" y="5055567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掌握轴对称图形的特点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 descr="面向鼠标指针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1" y="2996952"/>
            <a:ext cx="2251197" cy="864096"/>
          </a:xfrm>
          <a:prstGeom prst="rect">
            <a:avLst/>
          </a:prstGeom>
        </p:spPr>
      </p:pic>
      <p:pic>
        <p:nvPicPr>
          <p:cNvPr id="16" name="图片 15" descr="碰到边缘反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2924944"/>
            <a:ext cx="2215193" cy="1008112"/>
          </a:xfrm>
          <a:prstGeom prst="rect">
            <a:avLst/>
          </a:prstGeom>
        </p:spPr>
      </p:pic>
      <p:pic>
        <p:nvPicPr>
          <p:cNvPr id="17" name="图片 16" descr="旋转模式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1" y="4005064"/>
            <a:ext cx="3584293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772816"/>
          <a:ext cx="7848872" cy="432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169752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62296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让角色面向鼠标指针或指定的其它舞台角色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572000" y="4717593"/>
            <a:ext cx="3816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当绿旗被点击，角色持续面向鼠标指针方向移动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步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268760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 descr="截图1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340768"/>
            <a:ext cx="1008112" cy="1092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图片 10" descr="面向鼠标指针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2204864"/>
            <a:ext cx="3001597" cy="1152128"/>
          </a:xfrm>
          <a:prstGeom prst="rect">
            <a:avLst/>
          </a:prstGeom>
        </p:spPr>
      </p:pic>
      <p:pic>
        <p:nvPicPr>
          <p:cNvPr id="13" name="图片 12" descr="面向鼠标指针示例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088" y="1844823"/>
            <a:ext cx="2376264" cy="2898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23528" y="1772816"/>
          <a:ext cx="8496944" cy="468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/>
                <a:gridCol w="4248472"/>
              </a:tblGrid>
              <a:tr h="183898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84154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让角色在碰到舞台边缘时反弹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572000" y="4831992"/>
            <a:ext cx="42484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当绿旗被点击，角色持续向当前方向移动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步，碰到舞台边缘则面向相反的方向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268760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 descr="截图1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256760"/>
            <a:ext cx="1008112" cy="1092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图片 15" descr="碰到边缘反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2060848"/>
            <a:ext cx="2848105" cy="1296144"/>
          </a:xfrm>
          <a:prstGeom prst="rect">
            <a:avLst/>
          </a:prstGeom>
        </p:spPr>
      </p:pic>
      <p:pic>
        <p:nvPicPr>
          <p:cNvPr id="17" name="图片 16" descr="边缘反弹示例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1993562"/>
            <a:ext cx="2016224" cy="28755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772816"/>
          <a:ext cx="7848872" cy="4752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203480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717723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将角色的旋转方式设定为“左右翻转”或“不可翻转”或“任意翻转”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572000" y="4501569"/>
            <a:ext cx="3816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点击绿色旗帜，将角色的翻转方式设为“左右翻转”（水平翻转）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268760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 descr="截图1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340768"/>
            <a:ext cx="1008112" cy="1092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图片 15" descr="旋转模式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2564904"/>
            <a:ext cx="3584293" cy="936104"/>
          </a:xfrm>
          <a:prstGeom prst="rect">
            <a:avLst/>
          </a:prstGeom>
        </p:spPr>
      </p:pic>
      <p:pic>
        <p:nvPicPr>
          <p:cNvPr id="17" name="图片 16" descr="左右翻转示例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2420888"/>
            <a:ext cx="3715307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395536" y="836712"/>
            <a:ext cx="8352928" cy="1800200"/>
            <a:chOff x="395536" y="1052736"/>
            <a:chExt cx="8352928" cy="1800200"/>
          </a:xfrm>
        </p:grpSpPr>
        <p:sp>
          <p:nvSpPr>
            <p:cNvPr id="4" name="矩形 3"/>
            <p:cNvSpPr/>
            <p:nvPr/>
          </p:nvSpPr>
          <p:spPr>
            <a:xfrm>
              <a:off x="395536" y="1052736"/>
              <a:ext cx="8352928" cy="18002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 descr="截图10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868144" y="1556792"/>
              <a:ext cx="1584176" cy="1000265"/>
            </a:xfrm>
            <a:prstGeom prst="rect">
              <a:avLst/>
            </a:prstGeom>
          </p:spPr>
        </p:pic>
        <p:pic>
          <p:nvPicPr>
            <p:cNvPr id="6" name="图片 5" descr="截图10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flipH="1">
              <a:off x="1875199" y="1564639"/>
              <a:ext cx="1544673" cy="1000265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539552" y="1052736"/>
              <a:ext cx="3096344" cy="1656184"/>
              <a:chOff x="539552" y="1268760"/>
              <a:chExt cx="3096344" cy="1656184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39552" y="2852936"/>
                <a:ext cx="3024336" cy="72008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3347864" y="1268760"/>
                <a:ext cx="288032" cy="1656184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148064" y="1052736"/>
              <a:ext cx="3096344" cy="1656184"/>
              <a:chOff x="539552" y="1268760"/>
              <a:chExt cx="3096344" cy="1656184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539552" y="2852936"/>
                <a:ext cx="3024336" cy="72008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347864" y="1268760"/>
                <a:ext cx="288032" cy="1656184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395536" y="2852936"/>
            <a:ext cx="8352928" cy="1800200"/>
            <a:chOff x="395536" y="1052736"/>
            <a:chExt cx="8352928" cy="1800200"/>
          </a:xfrm>
        </p:grpSpPr>
        <p:sp>
          <p:nvSpPr>
            <p:cNvPr id="38" name="矩形 37"/>
            <p:cNvSpPr/>
            <p:nvPr/>
          </p:nvSpPr>
          <p:spPr>
            <a:xfrm>
              <a:off x="395536" y="1052736"/>
              <a:ext cx="8352928" cy="18002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" name="图片 39" descr="截图10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flipH="1">
              <a:off x="1875199" y="1564639"/>
              <a:ext cx="1544673" cy="1000265"/>
            </a:xfrm>
            <a:prstGeom prst="rect">
              <a:avLst/>
            </a:prstGeom>
          </p:spPr>
        </p:pic>
        <p:grpSp>
          <p:nvGrpSpPr>
            <p:cNvPr id="41" name="组合 10"/>
            <p:cNvGrpSpPr/>
            <p:nvPr/>
          </p:nvGrpSpPr>
          <p:grpSpPr>
            <a:xfrm>
              <a:off x="539552" y="1052736"/>
              <a:ext cx="3096344" cy="1656184"/>
              <a:chOff x="539552" y="1268760"/>
              <a:chExt cx="3096344" cy="1656184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539552" y="2852936"/>
                <a:ext cx="3024336" cy="72008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3347864" y="1268760"/>
                <a:ext cx="288032" cy="1656184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11"/>
            <p:cNvGrpSpPr/>
            <p:nvPr/>
          </p:nvGrpSpPr>
          <p:grpSpPr>
            <a:xfrm>
              <a:off x="5148064" y="1052736"/>
              <a:ext cx="3096344" cy="1656184"/>
              <a:chOff x="539552" y="1268760"/>
              <a:chExt cx="3096344" cy="1656184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539552" y="2852936"/>
                <a:ext cx="3024336" cy="72008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3347864" y="1268760"/>
                <a:ext cx="288032" cy="1656184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395536" y="4869160"/>
            <a:ext cx="8352928" cy="1800200"/>
            <a:chOff x="395536" y="1052736"/>
            <a:chExt cx="8352928" cy="1800200"/>
          </a:xfrm>
        </p:grpSpPr>
        <p:sp>
          <p:nvSpPr>
            <p:cNvPr id="48" name="矩形 47"/>
            <p:cNvSpPr/>
            <p:nvPr/>
          </p:nvSpPr>
          <p:spPr>
            <a:xfrm>
              <a:off x="395536" y="1052736"/>
              <a:ext cx="8352928" cy="18002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9" name="图片 48" descr="截图10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324207" flipV="1">
              <a:off x="5796136" y="1390706"/>
              <a:ext cx="1584176" cy="864096"/>
            </a:xfrm>
            <a:prstGeom prst="rect">
              <a:avLst/>
            </a:prstGeom>
          </p:spPr>
        </p:pic>
        <p:pic>
          <p:nvPicPr>
            <p:cNvPr id="50" name="图片 49" descr="截图10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flipH="1">
              <a:off x="1875199" y="1564639"/>
              <a:ext cx="1544673" cy="1000265"/>
            </a:xfrm>
            <a:prstGeom prst="rect">
              <a:avLst/>
            </a:prstGeom>
          </p:spPr>
        </p:pic>
        <p:grpSp>
          <p:nvGrpSpPr>
            <p:cNvPr id="51" name="组合 10"/>
            <p:cNvGrpSpPr/>
            <p:nvPr/>
          </p:nvGrpSpPr>
          <p:grpSpPr>
            <a:xfrm>
              <a:off x="539552" y="1052736"/>
              <a:ext cx="3096344" cy="1656184"/>
              <a:chOff x="539552" y="1268760"/>
              <a:chExt cx="3096344" cy="1656184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539552" y="2852936"/>
                <a:ext cx="3024336" cy="72008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3347864" y="1268760"/>
                <a:ext cx="288032" cy="1656184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11"/>
            <p:cNvGrpSpPr/>
            <p:nvPr/>
          </p:nvGrpSpPr>
          <p:grpSpPr>
            <a:xfrm>
              <a:off x="5148064" y="1052736"/>
              <a:ext cx="3096344" cy="1656184"/>
              <a:chOff x="539552" y="1268760"/>
              <a:chExt cx="3096344" cy="1656184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539552" y="2852936"/>
                <a:ext cx="3024336" cy="72008"/>
              </a:xfrm>
              <a:prstGeom prst="rect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3347864" y="1268760"/>
                <a:ext cx="288032" cy="1656184"/>
              </a:xfrm>
              <a:prstGeom prst="rect">
                <a:avLst/>
              </a:prstGeom>
              <a:blipFill>
                <a:blip r:embed="rId3" cstate="print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57" name="图片 56" descr="截图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868144" y="3356992"/>
            <a:ext cx="1544673" cy="1000265"/>
          </a:xfrm>
          <a:prstGeom prst="rect">
            <a:avLst/>
          </a:prstGeom>
        </p:spPr>
      </p:pic>
      <p:sp>
        <p:nvSpPr>
          <p:cNvPr id="58" name="椭圆 57"/>
          <p:cNvSpPr/>
          <p:nvPr/>
        </p:nvSpPr>
        <p:spPr>
          <a:xfrm>
            <a:off x="539552" y="1268760"/>
            <a:ext cx="720080" cy="72008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1</a:t>
            </a:r>
            <a:endParaRPr lang="zh-CN" altLang="en-US" sz="3600" b="1" dirty="0"/>
          </a:p>
        </p:txBody>
      </p:sp>
      <p:sp>
        <p:nvSpPr>
          <p:cNvPr id="59" name="椭圆 58"/>
          <p:cNvSpPr/>
          <p:nvPr/>
        </p:nvSpPr>
        <p:spPr>
          <a:xfrm>
            <a:off x="539552" y="3356992"/>
            <a:ext cx="720080" cy="72008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2</a:t>
            </a:r>
            <a:endParaRPr lang="zh-CN" altLang="en-US" sz="3600" b="1" dirty="0"/>
          </a:p>
        </p:txBody>
      </p:sp>
      <p:sp>
        <p:nvSpPr>
          <p:cNvPr id="60" name="椭圆 59"/>
          <p:cNvSpPr/>
          <p:nvPr/>
        </p:nvSpPr>
        <p:spPr>
          <a:xfrm>
            <a:off x="467544" y="5517232"/>
            <a:ext cx="720080" cy="72008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3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764704"/>
            <a:ext cx="2746648" cy="71095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数学小课堂</a:t>
            </a:r>
            <a:endParaRPr lang="zh-CN" alt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39752" y="1702549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 </a:t>
            </a:r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轴对称图形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3528" y="2924944"/>
            <a:ext cx="4968552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如果一个图形沿一条直线对折，两侧的图形能够完成重合，这个图形叫做轴对称图形，这条直线就是它的对称轴。</a:t>
            </a:r>
            <a:endParaRPr lang="zh-CN" altLang="en-US" sz="2800" b="1" dirty="0">
              <a:solidFill>
                <a:schemeClr val="bg1">
                  <a:lumMod val="8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508104" y="3140968"/>
            <a:ext cx="3312368" cy="1872208"/>
            <a:chOff x="5652120" y="2420888"/>
            <a:chExt cx="3312368" cy="1872208"/>
          </a:xfrm>
        </p:grpSpPr>
        <p:sp>
          <p:nvSpPr>
            <p:cNvPr id="9" name="矩形 8"/>
            <p:cNvSpPr/>
            <p:nvPr/>
          </p:nvSpPr>
          <p:spPr>
            <a:xfrm>
              <a:off x="5652120" y="2420888"/>
              <a:ext cx="3312368" cy="187220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直角三角形 12"/>
            <p:cNvSpPr/>
            <p:nvPr/>
          </p:nvSpPr>
          <p:spPr>
            <a:xfrm>
              <a:off x="7668344" y="2852936"/>
              <a:ext cx="792088" cy="1008112"/>
            </a:xfrm>
            <a:prstGeom prst="rt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stCxn id="9" idx="0"/>
              <a:endCxn id="9" idx="2"/>
            </p:cNvCxnSpPr>
            <p:nvPr/>
          </p:nvCxnSpPr>
          <p:spPr>
            <a:xfrm>
              <a:off x="7308304" y="2420888"/>
              <a:ext cx="0" cy="1872208"/>
            </a:xfrm>
            <a:prstGeom prst="line">
              <a:avLst/>
            </a:prstGeom>
            <a:ln>
              <a:prstDash val="dash"/>
              <a:tailEnd type="none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sp>
          <p:nvSpPr>
            <p:cNvPr id="28" name="直角三角形 27"/>
            <p:cNvSpPr/>
            <p:nvPr/>
          </p:nvSpPr>
          <p:spPr>
            <a:xfrm flipH="1">
              <a:off x="6156176" y="2852936"/>
              <a:ext cx="792088" cy="1008112"/>
            </a:xfrm>
            <a:prstGeom prst="rt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339752" y="1124745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在</a:t>
            </a:r>
            <a:r>
              <a:rPr lang="en-US" altLang="zh-CN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Scratch</a:t>
            </a:r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中的应用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10" name="图片 9" descr="截图0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1772816"/>
            <a:ext cx="6408712" cy="4851246"/>
          </a:xfrm>
          <a:prstGeom prst="rect">
            <a:avLst/>
          </a:prstGeom>
        </p:spPr>
      </p:pic>
      <p:pic>
        <p:nvPicPr>
          <p:cNvPr id="11" name="图片 10" descr="截图01.png"/>
          <p:cNvPicPr>
            <a:picLocks noChangeAspect="1"/>
          </p:cNvPicPr>
          <p:nvPr/>
        </p:nvPicPr>
        <p:blipFill>
          <a:blip r:embed="rId3" cstate="print"/>
          <a:srcRect l="5814"/>
          <a:stretch>
            <a:fillRect/>
          </a:stretch>
        </p:blipFill>
        <p:spPr>
          <a:xfrm flipH="1">
            <a:off x="6156176" y="3668005"/>
            <a:ext cx="2514973" cy="1345171"/>
          </a:xfrm>
          <a:prstGeom prst="rect">
            <a:avLst/>
          </a:prstGeom>
        </p:spPr>
      </p:pic>
      <p:pic>
        <p:nvPicPr>
          <p:cNvPr id="12" name="图片 11" descr="截图0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2424678"/>
            <a:ext cx="3024336" cy="352460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本节任务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23728" y="5807005"/>
            <a:ext cx="4752528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鲨鱼始终面向鼠</a:t>
            </a:r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标移</a:t>
            </a:r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动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 descr="截图0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1844824"/>
            <a:ext cx="5184575" cy="388843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</TotalTime>
  <Words>314</Words>
  <Application>Microsoft Office PowerPoint</Application>
  <PresentationFormat>全屏显示(4:3)</PresentationFormat>
  <Paragraphs>32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积木学习</vt:lpstr>
      <vt:lpstr>积木学习</vt:lpstr>
      <vt:lpstr>积木学习</vt:lpstr>
      <vt:lpstr>幻灯片 6</vt:lpstr>
      <vt:lpstr>数学小课堂</vt:lpstr>
      <vt:lpstr>幻灯片 8</vt:lpstr>
      <vt:lpstr>本节任务</vt:lpstr>
      <vt:lpstr>幻灯片 10</vt:lpstr>
      <vt:lpstr>导入角色图片</vt:lpstr>
      <vt:lpstr>示例程序【1】</vt:lpstr>
      <vt:lpstr>示例程序【2】</vt:lpstr>
      <vt:lpstr>示例程序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37</cp:revision>
  <dcterms:modified xsi:type="dcterms:W3CDTF">2019-10-15T13:46:17Z</dcterms:modified>
</cp:coreProperties>
</file>