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6" autoAdjust="0"/>
    <p:restoredTop sz="94660"/>
  </p:normalViewPr>
  <p:slideViewPr>
    <p:cSldViewPr snapToGrid="0">
      <p:cViewPr>
        <p:scale>
          <a:sx n="100" d="100"/>
          <a:sy n="100" d="100"/>
        </p:scale>
        <p:origin x="-234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9145EAE-77CC-F50F-019B-225CB8F99C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F306891-48CE-90A5-EEB8-39AF590B01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27F9D5-25DE-D1AA-F3F6-68381C30A2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B6DA8AE-FA4A-3FD0-EA83-64D9D4D9A8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519757-A5CE-DF36-7F5F-78D51D9AB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4957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2E27BF-DF1F-70E0-772F-854F7D276F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91E8D50-2A0D-8E9D-F87C-2B665369F1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2769D4D-62A7-6779-7B84-414552679A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F02161A-1A7F-9EBF-DB32-0C6B48DE1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498AC2-CAA5-98E7-9F16-93D632955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9923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FFE4251D-DEA3-2E7B-4C46-F69D8961EA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4C6D2A4-6DA1-6606-9A39-F2DA8CE2A4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759726-9436-9AE4-A7E6-D1450BE29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2F6117F-3860-8AD8-45D9-453C5F36EE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D0D1846-55EB-4D51-70E2-5681BF1020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9493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00AF834-8E79-266A-3043-968A7FB6A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1E17FD8-0ABA-FCA3-8FE1-57C8C64032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318CA87-52FA-A40E-B957-D5F56FC59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CD441E-9CD1-CD15-7BDA-25E119F61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BEC745A-D619-3152-532B-54E9D4C161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4289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C83C0C-3813-343B-8135-1DD3CB9D66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4C27ABC-9385-4F44-04CD-44BE9912FE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55ED9DE-9C1E-33A2-1E2C-BFFC7FCA67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0D16F2C-6489-9C80-B980-541F3AE2A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99E257E-5DEC-6D76-A059-52BC31F90C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758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EC914FA-F526-A41B-232C-1A769FD18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ECB783-BF50-96D8-F457-52F8B4FDA79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7059172-DF83-90FB-9273-651CCA3366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FEF239A-64EA-03BA-F6C5-630645680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3E19778-C1FB-F08C-5DB1-87F633F520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55EEE21-56F0-1871-2FA7-B4EE4441B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6829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63B416E-91C6-3E55-973B-5D9198E5B1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229CA60-90B2-A691-60CD-7843311D78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5FF6C2-9AD6-DD59-5D36-BB197980F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B2315CE-C80F-C034-A248-26A0D392ED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7805B1-C277-4EB4-5520-9D767CA5B07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1DB0E3D4-501C-60B1-4606-0503B8E36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1D123F17-89FA-5438-2F9F-8769DDE50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A1CC465-D82C-DF6D-FA01-7144ACCD5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7471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C1A4D07-CFE9-9DF2-0F6B-8837EA6E5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62A090D-AAD8-6AE7-B021-8DA09C1F3D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24A41B7-B9F5-F0E7-5635-D8C51C1BA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A40D57-E547-0CCA-DDBA-A6C2B9006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35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DC27AA51-2689-FF3A-FCCC-CDE530B9AA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0E0AC59-37FD-DAE0-BA83-AE20CB6B7B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38EE3C5-AB61-9FC7-5389-28EF55845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18991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B2702D-3EC0-668E-2355-4702CB32D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D65A456-E072-67AD-652B-36B7E83BD2D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C38F00EF-3EAD-B8F3-5224-4C1DAA4416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15AF7F-13B7-BCC8-6B18-ECE3ED0896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E8BD58A-90F5-8F37-39FE-C781C14A12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5517DA2-4873-056C-9DFD-658B8F273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5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7617E05-D63B-DB3E-F64A-6501F2839A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5A7A249-14E7-C366-AC8A-E7E06E5406B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FCB2A99-06F9-CCA6-F0FF-0118265250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1F1128B-3AFC-3B36-A5D4-EC74568C6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D39D462-C93C-7D57-DA7F-5F9E02144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4E17F64-4679-EE1E-B6B6-4ED9D124C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94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3B83D82D-DB7D-8574-59C7-D0D8F575C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4F2FED-FB4A-21B1-957A-A67F0A43D7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3DD468D-B198-5CE6-0F8D-0AA8ED450C1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67AD13-2200-4B9E-8E5F-0E32C6740B44}" type="datetimeFigureOut">
              <a:rPr lang="zh-CN" altLang="en-US" smtClean="0"/>
              <a:t>2024/10/6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538DF6-C6A2-C2A0-600F-D1951C3D29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0515C24-3089-6E60-4781-D57A8FE835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5B2F3B-375F-4EA1-A9C3-EF28C8959B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13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EE195010-D93B-2D5E-956F-401D35A82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8477241" y="3143240"/>
            <a:ext cx="3714760" cy="371476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6945A12-9BB5-45CD-4982-DD9D2F0EA6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68900" y="0"/>
            <a:ext cx="1044000" cy="10440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0DC1DFC-8426-05A1-ADC0-AAE617DE81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48000" y="-1"/>
            <a:ext cx="1044000" cy="1044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A3DB896B-ECB0-619D-4D6F-8F5CDEA223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68900" y="1026815"/>
            <a:ext cx="1044000" cy="10440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AAC0FF7C-CD57-B2DA-ED3B-6EEB216BEE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48000" y="1042500"/>
            <a:ext cx="1044000" cy="1044000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id="{2611F370-0C14-0101-6E3F-62C930C0E0F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468900" y="2070815"/>
            <a:ext cx="1044000" cy="1044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38FA4779-2CC1-0056-44AC-D4859B5C22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148000" y="2058483"/>
            <a:ext cx="1044000" cy="1044000"/>
          </a:xfrm>
          <a:prstGeom prst="rect">
            <a:avLst/>
          </a:prstGeom>
        </p:spPr>
      </p:pic>
      <p:cxnSp>
        <p:nvCxnSpPr>
          <p:cNvPr id="18" name="连接符: 肘形 17">
            <a:extLst>
              <a:ext uri="{FF2B5EF4-FFF2-40B4-BE49-F238E27FC236}">
                <a16:creationId xmlns:a16="http://schemas.microsoft.com/office/drawing/2014/main" id="{D2C763BF-CB78-C97C-29EF-75A67EE71AA5}"/>
              </a:ext>
            </a:extLst>
          </p:cNvPr>
          <p:cNvCxnSpPr>
            <a:cxnSpLocks/>
          </p:cNvCxnSpPr>
          <p:nvPr/>
        </p:nvCxnSpPr>
        <p:spPr>
          <a:xfrm rot="16200000" flipH="1">
            <a:off x="8701088" y="2981324"/>
            <a:ext cx="1571628" cy="885828"/>
          </a:xfrm>
          <a:prstGeom prst="bentConnector3">
            <a:avLst>
              <a:gd name="adj1" fmla="val 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0" name="连接符: 肘形 19">
            <a:extLst>
              <a:ext uri="{FF2B5EF4-FFF2-40B4-BE49-F238E27FC236}">
                <a16:creationId xmlns:a16="http://schemas.microsoft.com/office/drawing/2014/main" id="{4F1128D6-E635-3A3E-2A04-3D27F46A3248}"/>
              </a:ext>
            </a:extLst>
          </p:cNvPr>
          <p:cNvCxnSpPr>
            <a:cxnSpLocks/>
          </p:cNvCxnSpPr>
          <p:nvPr/>
        </p:nvCxnSpPr>
        <p:spPr>
          <a:xfrm rot="16200000" flipH="1">
            <a:off x="8212932" y="2431254"/>
            <a:ext cx="2628900" cy="966791"/>
          </a:xfrm>
          <a:prstGeom prst="bentConnector3">
            <a:avLst>
              <a:gd name="adj1" fmla="val -544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31ACF9DF-73FE-C3B8-60E6-4E690FE078B8}"/>
              </a:ext>
            </a:extLst>
          </p:cNvPr>
          <p:cNvCxnSpPr>
            <a:cxnSpLocks/>
          </p:cNvCxnSpPr>
          <p:nvPr/>
        </p:nvCxnSpPr>
        <p:spPr>
          <a:xfrm rot="16200000" flipH="1">
            <a:off x="7748586" y="1866899"/>
            <a:ext cx="3638554" cy="1047755"/>
          </a:xfrm>
          <a:prstGeom prst="bentConnector3">
            <a:avLst>
              <a:gd name="adj1" fmla="val 131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2" name="连接符: 肘形 41">
            <a:extLst>
              <a:ext uri="{FF2B5EF4-FFF2-40B4-BE49-F238E27FC236}">
                <a16:creationId xmlns:a16="http://schemas.microsoft.com/office/drawing/2014/main" id="{E6BC8865-E27B-16D4-5FFE-7AEA49E0A4A7}"/>
              </a:ext>
            </a:extLst>
          </p:cNvPr>
          <p:cNvCxnSpPr>
            <a:cxnSpLocks/>
          </p:cNvCxnSpPr>
          <p:nvPr/>
        </p:nvCxnSpPr>
        <p:spPr>
          <a:xfrm rot="5400000">
            <a:off x="9302353" y="1806180"/>
            <a:ext cx="3600452" cy="1207292"/>
          </a:xfrm>
          <a:prstGeom prst="bentConnector3">
            <a:avLst>
              <a:gd name="adj1" fmla="val 265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6" name="连接符: 肘形 45">
            <a:extLst>
              <a:ext uri="{FF2B5EF4-FFF2-40B4-BE49-F238E27FC236}">
                <a16:creationId xmlns:a16="http://schemas.microsoft.com/office/drawing/2014/main" id="{9EAED06E-8FA8-0D9F-427C-EC843D0A78E0}"/>
              </a:ext>
            </a:extLst>
          </p:cNvPr>
          <p:cNvCxnSpPr/>
          <p:nvPr/>
        </p:nvCxnSpPr>
        <p:spPr>
          <a:xfrm rot="5400000">
            <a:off x="9790101" y="2273312"/>
            <a:ext cx="2562227" cy="1311252"/>
          </a:xfrm>
          <a:prstGeom prst="bentConnector3">
            <a:avLst>
              <a:gd name="adj1" fmla="val 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49" name="连接符: 肘形 48">
            <a:extLst>
              <a:ext uri="{FF2B5EF4-FFF2-40B4-BE49-F238E27FC236}">
                <a16:creationId xmlns:a16="http://schemas.microsoft.com/office/drawing/2014/main" id="{C45D03B0-A66D-68A4-C84B-07ECB01D64F9}"/>
              </a:ext>
            </a:extLst>
          </p:cNvPr>
          <p:cNvCxnSpPr/>
          <p:nvPr/>
        </p:nvCxnSpPr>
        <p:spPr>
          <a:xfrm rot="5400000">
            <a:off x="10244917" y="2728128"/>
            <a:ext cx="1571628" cy="1392220"/>
          </a:xfrm>
          <a:prstGeom prst="bentConnector3">
            <a:avLst>
              <a:gd name="adj1" fmla="val 606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52" name="图片 51">
            <a:extLst>
              <a:ext uri="{FF2B5EF4-FFF2-40B4-BE49-F238E27FC236}">
                <a16:creationId xmlns:a16="http://schemas.microsoft.com/office/drawing/2014/main" id="{D7C1C80E-481C-D19E-1186-B1466F9F78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358" y="0"/>
            <a:ext cx="2088000" cy="2088000"/>
          </a:xfrm>
          <a:prstGeom prst="rect">
            <a:avLst/>
          </a:prstGeom>
        </p:spPr>
      </p:pic>
      <p:cxnSp>
        <p:nvCxnSpPr>
          <p:cNvPr id="54" name="连接符: 肘形 53">
            <a:extLst>
              <a:ext uri="{FF2B5EF4-FFF2-40B4-BE49-F238E27FC236}">
                <a16:creationId xmlns:a16="http://schemas.microsoft.com/office/drawing/2014/main" id="{7E7F6462-6BFE-8B22-9848-9720F00B7453}"/>
              </a:ext>
            </a:extLst>
          </p:cNvPr>
          <p:cNvCxnSpPr/>
          <p:nvPr/>
        </p:nvCxnSpPr>
        <p:spPr>
          <a:xfrm>
            <a:off x="6529388" y="971550"/>
            <a:ext cx="3328987" cy="3238502"/>
          </a:xfrm>
          <a:prstGeom prst="bentConnector3">
            <a:avLst>
              <a:gd name="adj1" fmla="val 99785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pic>
        <p:nvPicPr>
          <p:cNvPr id="57" name="图片 56">
            <a:extLst>
              <a:ext uri="{FF2B5EF4-FFF2-40B4-BE49-F238E27FC236}">
                <a16:creationId xmlns:a16="http://schemas.microsoft.com/office/drawing/2014/main" id="{45411F47-F049-6209-7399-6CBB38FE20C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9358" y="2380238"/>
            <a:ext cx="2088000" cy="2088000"/>
          </a:xfrm>
          <a:prstGeom prst="rect">
            <a:avLst/>
          </a:prstGeom>
        </p:spPr>
      </p:pic>
      <p:cxnSp>
        <p:nvCxnSpPr>
          <p:cNvPr id="59" name="连接符: 肘形 58">
            <a:extLst>
              <a:ext uri="{FF2B5EF4-FFF2-40B4-BE49-F238E27FC236}">
                <a16:creationId xmlns:a16="http://schemas.microsoft.com/office/drawing/2014/main" id="{93A89EB8-6F89-5136-E658-43CAAECA3E24}"/>
              </a:ext>
            </a:extLst>
          </p:cNvPr>
          <p:cNvCxnSpPr/>
          <p:nvPr/>
        </p:nvCxnSpPr>
        <p:spPr>
          <a:xfrm>
            <a:off x="6634163" y="3424238"/>
            <a:ext cx="4038600" cy="785814"/>
          </a:xfrm>
          <a:prstGeom prst="bentConnector3">
            <a:avLst>
              <a:gd name="adj1" fmla="val 100000"/>
            </a:avLst>
          </a:prstGeom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889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等线</vt:lpstr>
      <vt:lpstr>等线 Light</vt:lpstr>
      <vt:lpstr>Arial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Simple Chen</dc:creator>
  <cp:lastModifiedBy>Simple Chen</cp:lastModifiedBy>
  <cp:revision>1</cp:revision>
  <dcterms:created xsi:type="dcterms:W3CDTF">2024-10-06T00:26:00Z</dcterms:created>
  <dcterms:modified xsi:type="dcterms:W3CDTF">2024-10-06T00:55:09Z</dcterms:modified>
</cp:coreProperties>
</file>