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1" r:id="rId7"/>
    <p:sldId id="260" r:id="rId8"/>
    <p:sldId id="262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2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第六课：</a:t>
            </a:r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39395" y="10223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0225405" y="6231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353300" y="734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2880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第十四课：语音翻译机</a:t>
            </a:r>
            <a:r>
              <a:rPr lang="en-US" altLang="zh-CN" sz="2400" b="1">
                <a:solidFill>
                  <a:schemeClr val="tx1"/>
                </a:solidFill>
              </a:rPr>
              <a:t>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5915" y="991235"/>
            <a:ext cx="3930015" cy="4780915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你遇到过和外国人沟通交流时不知道如何表达的难题吗？今天我们就利用行空板制作一个语音翻译机，自动帮你翻译你想说的话，让你从此和外国人沟通无忧。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89575" y="991235"/>
            <a:ext cx="5055870" cy="50558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41045" y="2057400"/>
            <a:ext cx="6096000" cy="23069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按下行空板A键，对着麦克风录入语音，显示录入文字；按下行空板B键，显示英文译文。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96900" y="2012950"/>
            <a:ext cx="7056755" cy="299974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了解语音识别基本操作方法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了解机器翻译基本操作方法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 学习行空板录音操作指令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36295" y="1494790"/>
            <a:ext cx="8042910" cy="52622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动手实践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语音翻译机的主要功能是让行空板识别并翻译我们所说的话。具体如何实现呢？接下来我们就分两个任务来完成吧。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任务一：语音转文字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在此任务中，我们将学习行空板录音功能以及语音识别的操作方法，完成行空板对于语音的识别和识别文本的显示。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任务二：显示翻译结果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基于话语的识别结果，我们将进一步学习机器翻译操作方法，将中文翻译成英文并显示。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57580" y="2007870"/>
            <a:ext cx="609600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你一定发过微信语音，我们可以对着麦克风发送语音消息，也可以将语音转化为文字。如果将整个过程分为两个步骤，就是录音和识别。行空板也类似，具体如何实现呢，接下来我们看一看吧。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38780" y="2367280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5745,&quot;width&quot;:5745}"/>
</p:tagLst>
</file>

<file path=ppt/tags/tag2.xml><?xml version="1.0" encoding="utf-8"?>
<p:tagLst xmlns:p="http://schemas.openxmlformats.org/presentationml/2006/main">
  <p:tag name="COMMONDATA" val="eyJoZGlkIjoiNmQwMThkYzI0NjdkNjE5ZmRhNjg4YjJmNTM5YzhjZG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705</Words>
  <Application>WPS 演示</Application>
  <PresentationFormat>宽屏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2</cp:revision>
  <dcterms:created xsi:type="dcterms:W3CDTF">2023-01-15T02:45:00Z</dcterms:created>
  <dcterms:modified xsi:type="dcterms:W3CDTF">2023-01-15T03:55:45Z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BF2925CFFB7044E9891BB18264BD696C</vt:lpwstr>
  </property>
  <property fmtid="{D5CDD505-2E9C-101B-9397-08002B2CF9AE}" pid="3" name="KSOProductBuildVer">
    <vt:lpwstr>2052-11.1.0.13012</vt:lpwstr>
  </property>
</Properties>
</file>