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4660"/>
  </p:normalViewPr>
  <p:slideViewPr>
    <p:cSldViewPr snapToGrid="0">
      <p:cViewPr>
        <p:scale>
          <a:sx n="100" d="100"/>
          <a:sy n="100" d="100"/>
        </p:scale>
        <p:origin x="-2340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68FFC3-2EBE-478A-CF5A-A0A4794C7E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CAFD972-BBFA-F8DC-13D2-75D73E190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176E75-1891-A07D-9C29-3129FA20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9A8E-E846-42F7-A50D-FBED52F65E74}" type="datetimeFigureOut">
              <a:rPr lang="zh-CN" altLang="en-US" smtClean="0"/>
              <a:t>2024/10/7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BE9095-A099-9B15-DCF5-F6944E10A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4F8E9F-DCE8-61A7-8232-630F35E30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7B43-8B30-407D-9F39-7A59DE5C4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827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9180BF-1CA3-8C29-157E-E4CE6175E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EA0D3B6-4447-1D00-D8F2-270B2F926F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55A6FB-59A8-93C1-FBCB-486020993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9A8E-E846-42F7-A50D-FBED52F65E74}" type="datetimeFigureOut">
              <a:rPr lang="zh-CN" altLang="en-US" smtClean="0"/>
              <a:t>2024/10/7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16C550-F7BD-D15A-93A2-947F68440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A5CBB4-840F-61DA-471B-3D243D794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7B43-8B30-407D-9F39-7A59DE5C4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562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935F5A6-AF3F-76B1-2DC0-5EF03A5997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EDC9957-8489-7A37-0FDB-BF26863496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B34B97-FAC9-8E7E-9C30-42E6FE22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9A8E-E846-42F7-A50D-FBED52F65E74}" type="datetimeFigureOut">
              <a:rPr lang="zh-CN" altLang="en-US" smtClean="0"/>
              <a:t>2024/10/7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A4AF83-91DD-FEE8-9BC4-654397ADD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27795D-3978-BCD4-461C-6B06C2E4D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7B43-8B30-407D-9F39-7A59DE5C4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223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FB482F-3866-5313-15A3-FC767FEEF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6A4D397-3690-CC30-EF17-FDD682D707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FD2BC7-350E-4EFD-20CB-2180374F1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9A8E-E846-42F7-A50D-FBED52F65E74}" type="datetimeFigureOut">
              <a:rPr lang="zh-CN" altLang="en-US" smtClean="0"/>
              <a:t>2024/10/7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14E32D-C375-5BE1-B3A6-0E326CDA2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BCCCBF-FA7F-EE6A-9215-1BAC05019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7B43-8B30-407D-9F39-7A59DE5C4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355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190F13-A81D-4334-BEA8-4119824E8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E25D5EF-FCAC-6ADE-C256-DEDC1DE85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7FD38B-BC41-E94B-862C-3F5EAB4AB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9A8E-E846-42F7-A50D-FBED52F65E74}" type="datetimeFigureOut">
              <a:rPr lang="zh-CN" altLang="en-US" smtClean="0"/>
              <a:t>2024/10/7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6FAF9D-D976-EB6A-1D2B-E2826F51D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B3C810-5F05-33E3-1E00-802D92FBA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7B43-8B30-407D-9F39-7A59DE5C4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328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8E2A16-A187-DDCE-857F-271630561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E367E8-ED5B-9F09-EBDD-BBBF7BDF59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7A5CB85-2FEA-ABA8-514C-B2585E8A3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14004E3-D5F1-6D9D-2CD1-50C481BDD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9A8E-E846-42F7-A50D-FBED52F65E74}" type="datetimeFigureOut">
              <a:rPr lang="zh-CN" altLang="en-US" smtClean="0"/>
              <a:t>2024/10/7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26D5F8-BF55-60BF-689D-CCE9DFB82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79FDA3-A953-ADC6-B576-0CAB4FD02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7B43-8B30-407D-9F39-7A59DE5C4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219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C72CBC-7A27-4EBF-EB74-91610B69D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E8838C-D4EC-CB2F-BDB9-FB1DA02FE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0ADBCC3-0482-A863-A191-85685425CB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D220333-6F5F-E1A5-94E0-7C12201880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E460D80-6874-042B-8A4C-EDA883F2A4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2C4565F-EA95-8C2F-474A-529617AA3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9A8E-E846-42F7-A50D-FBED52F65E74}" type="datetimeFigureOut">
              <a:rPr lang="zh-CN" altLang="en-US" smtClean="0"/>
              <a:t>2024/10/7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039ADA4-511B-9EF0-6D5F-17F7EDDD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F1A26F3-6238-DC89-A3D5-47FFBA52B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7B43-8B30-407D-9F39-7A59DE5C4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325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FB482A-D8A7-195B-E5BF-0B8FA255A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1A3DC88-580C-7D44-0741-8AC4F29E5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9A8E-E846-42F7-A50D-FBED52F65E74}" type="datetimeFigureOut">
              <a:rPr lang="zh-CN" altLang="en-US" smtClean="0"/>
              <a:t>2024/10/7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9B21740-2D48-0309-B8D9-73595B53A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61B407E-968F-8910-706F-A4DB5560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7B43-8B30-407D-9F39-7A59DE5C4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193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5D9440B-9715-8B8A-D417-9D5E35B92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9A8E-E846-42F7-A50D-FBED52F65E74}" type="datetimeFigureOut">
              <a:rPr lang="zh-CN" altLang="en-US" smtClean="0"/>
              <a:t>2024/10/7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8516E43-2F37-CD32-EB69-190E21E46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BA57D8-E07C-74B9-4ECE-63D41944B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7B43-8B30-407D-9F39-7A59DE5C4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57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1D3219-C844-1B0D-6F7C-D0C7FA325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674147-9A67-2463-3DB2-10077128E6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8C99B06-C1CE-6E5B-CD13-687B19C9D9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6E3B818-DDDD-432F-73EE-2B6AFE1FC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9A8E-E846-42F7-A50D-FBED52F65E74}" type="datetimeFigureOut">
              <a:rPr lang="zh-CN" altLang="en-US" smtClean="0"/>
              <a:t>2024/10/7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D16054-7F43-14D0-1E40-0A2C2A7A4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3227221-5B0C-8D64-5AA4-7E79E0D42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7B43-8B30-407D-9F39-7A59DE5C4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017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65C651-8A2B-4AC2-C2C6-1ED395747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9EBED0F-9F77-09A4-BC09-E981AE4774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693BE06-22C8-0C7E-A032-E1E68E62DE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E3B8B2-1B12-7668-79D0-5DB1E9101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9A8E-E846-42F7-A50D-FBED52F65E74}" type="datetimeFigureOut">
              <a:rPr lang="zh-CN" altLang="en-US" smtClean="0"/>
              <a:t>2024/10/7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2F59C85-A00D-D264-9ABC-208B820E0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0132876-F5A5-0AE2-D32E-19BFA58B1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7B43-8B30-407D-9F39-7A59DE5C4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246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D2D0645-3F85-529A-B769-EC6E03EA3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26AEAB-C27C-2DC7-F35F-752742651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E0DAE3-FEA9-3593-9B6F-36156AB1EB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B9A8E-E846-42F7-A50D-FBED52F65E74}" type="datetimeFigureOut">
              <a:rPr lang="zh-CN" altLang="en-US" smtClean="0"/>
              <a:t>2024/10/7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067DD7-25F6-EC1D-B775-309E6D2474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7A4306-CCD6-6ECF-BBCE-C2AEA3C9EC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A7B43-8B30-407D-9F39-7A59DE5C4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13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5292BCB-3C00-CBE9-19A7-C5406628D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96000" y="571500"/>
            <a:ext cx="2857500" cy="2857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6C505B4-F7BD-4466-2E15-F099B53D4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04000" y="956249"/>
            <a:ext cx="2088000" cy="2088000"/>
          </a:xfrm>
          <a:prstGeom prst="rect">
            <a:avLst/>
          </a:prstGeom>
        </p:spPr>
      </p:pic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3952B376-AD2C-702B-6CEB-AB276DA6FA9E}"/>
              </a:ext>
            </a:extLst>
          </p:cNvPr>
          <p:cNvCxnSpPr/>
          <p:nvPr/>
        </p:nvCxnSpPr>
        <p:spPr>
          <a:xfrm rot="10800000">
            <a:off x="7781925" y="1385890"/>
            <a:ext cx="3238500" cy="742949"/>
          </a:xfrm>
          <a:prstGeom prst="bentConnector3">
            <a:avLst>
              <a:gd name="adj1" fmla="val 99706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7C0BB6E3-B852-D748-B2C9-34C9FC2B1509}"/>
              </a:ext>
            </a:extLst>
          </p:cNvPr>
          <p:cNvCxnSpPr/>
          <p:nvPr/>
        </p:nvCxnSpPr>
        <p:spPr>
          <a:xfrm rot="10800000">
            <a:off x="7724775" y="1385889"/>
            <a:ext cx="3295650" cy="614361"/>
          </a:xfrm>
          <a:prstGeom prst="bentConnector3">
            <a:avLst>
              <a:gd name="adj1" fmla="val 100145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4BC196A0-3CFB-9B2F-9AEE-305EC019AE8C}"/>
              </a:ext>
            </a:extLst>
          </p:cNvPr>
          <p:cNvSpPr txBox="1"/>
          <p:nvPr/>
        </p:nvSpPr>
        <p:spPr>
          <a:xfrm>
            <a:off x="4464844" y="785724"/>
            <a:ext cx="1576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68</a:t>
            </a:r>
            <a:r>
              <a:rPr lang="zh-CN" altLang="en-US" dirty="0"/>
              <a:t>段语音模块</a:t>
            </a:r>
            <a:endParaRPr lang="en-US" altLang="zh-CN" dirty="0"/>
          </a:p>
          <a:p>
            <a:r>
              <a:rPr lang="en-US" altLang="zh-CN" dirty="0"/>
              <a:t>Busy•</a:t>
            </a:r>
          </a:p>
          <a:p>
            <a:r>
              <a:rPr lang="en-US" altLang="zh-CN" dirty="0"/>
              <a:t>Data•      </a:t>
            </a:r>
          </a:p>
          <a:p>
            <a:r>
              <a:rPr lang="en-US" altLang="zh-CN" dirty="0" err="1"/>
              <a:t>Rst</a:t>
            </a:r>
            <a:r>
              <a:rPr lang="en-US" altLang="zh-CN" dirty="0"/>
              <a:t>•</a:t>
            </a:r>
          </a:p>
        </p:txBody>
      </p:sp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35502576-D1F0-7191-D95E-D6BF93D74ABB}"/>
              </a:ext>
            </a:extLst>
          </p:cNvPr>
          <p:cNvCxnSpPr>
            <a:cxnSpLocks/>
          </p:cNvCxnSpPr>
          <p:nvPr/>
        </p:nvCxnSpPr>
        <p:spPr>
          <a:xfrm rot="10800000" flipV="1">
            <a:off x="4924425" y="1385889"/>
            <a:ext cx="2281240" cy="409573"/>
          </a:xfrm>
          <a:prstGeom prst="bentConnector3">
            <a:avLst>
              <a:gd name="adj1" fmla="val -313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FCBCAEC0-B9BA-71EB-DCAA-AD9A9A10CC20}"/>
              </a:ext>
            </a:extLst>
          </p:cNvPr>
          <p:cNvCxnSpPr>
            <a:cxnSpLocks/>
          </p:cNvCxnSpPr>
          <p:nvPr/>
        </p:nvCxnSpPr>
        <p:spPr>
          <a:xfrm rot="10800000" flipV="1">
            <a:off x="5053014" y="1385888"/>
            <a:ext cx="2131219" cy="128589"/>
          </a:xfrm>
          <a:prstGeom prst="bentConnector3">
            <a:avLst>
              <a:gd name="adj1" fmla="val 1285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连接符: 肘形 31">
            <a:extLst>
              <a:ext uri="{FF2B5EF4-FFF2-40B4-BE49-F238E27FC236}">
                <a16:creationId xmlns:a16="http://schemas.microsoft.com/office/drawing/2014/main" id="{FBA166F1-A0F6-AAD8-B60D-26B9AD7AE602}"/>
              </a:ext>
            </a:extLst>
          </p:cNvPr>
          <p:cNvCxnSpPr/>
          <p:nvPr/>
        </p:nvCxnSpPr>
        <p:spPr>
          <a:xfrm rot="10800000">
            <a:off x="5053014" y="1243014"/>
            <a:ext cx="2052637" cy="142875"/>
          </a:xfrm>
          <a:prstGeom prst="bentConnector3">
            <a:avLst>
              <a:gd name="adj1" fmla="val 58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id="{C00C4435-E03A-3009-E32E-52FAEF87DF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80425" y="3429000"/>
            <a:ext cx="2088000" cy="208800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0D730444-BDB6-DBEF-9612-7619C74ACA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401175" y="3429000"/>
            <a:ext cx="2085013" cy="2085013"/>
          </a:xfrm>
          <a:prstGeom prst="rect">
            <a:avLst/>
          </a:prstGeom>
        </p:spPr>
      </p:pic>
      <p:cxnSp>
        <p:nvCxnSpPr>
          <p:cNvPr id="40" name="连接符: 肘形 39">
            <a:extLst>
              <a:ext uri="{FF2B5EF4-FFF2-40B4-BE49-F238E27FC236}">
                <a16:creationId xmlns:a16="http://schemas.microsoft.com/office/drawing/2014/main" id="{8F306C0A-C156-40B6-B4DA-A369BE74DB3F}"/>
              </a:ext>
            </a:extLst>
          </p:cNvPr>
          <p:cNvCxnSpPr/>
          <p:nvPr/>
        </p:nvCxnSpPr>
        <p:spPr>
          <a:xfrm rot="10800000">
            <a:off x="7829551" y="2400301"/>
            <a:ext cx="2028825" cy="1566863"/>
          </a:xfrm>
          <a:prstGeom prst="bentConnector3">
            <a:avLst>
              <a:gd name="adj1" fmla="val 99531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连接符: 肘形 42">
            <a:extLst>
              <a:ext uri="{FF2B5EF4-FFF2-40B4-BE49-F238E27FC236}">
                <a16:creationId xmlns:a16="http://schemas.microsoft.com/office/drawing/2014/main" id="{1F0FCE83-BD6F-DD95-EFC7-53E8EFB6AB23}"/>
              </a:ext>
            </a:extLst>
          </p:cNvPr>
          <p:cNvCxnSpPr>
            <a:cxnSpLocks/>
          </p:cNvCxnSpPr>
          <p:nvPr/>
        </p:nvCxnSpPr>
        <p:spPr>
          <a:xfrm flipV="1">
            <a:off x="5491163" y="2395626"/>
            <a:ext cx="2233612" cy="1571537"/>
          </a:xfrm>
          <a:prstGeom prst="bentConnector3">
            <a:avLst>
              <a:gd name="adj1" fmla="val 99467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744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10</Words>
  <Application>Microsoft Office PowerPoint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Simple Chen</dc:creator>
  <cp:lastModifiedBy>Simple Chen</cp:lastModifiedBy>
  <cp:revision>1</cp:revision>
  <dcterms:created xsi:type="dcterms:W3CDTF">2024-10-07T02:57:50Z</dcterms:created>
  <dcterms:modified xsi:type="dcterms:W3CDTF">2024-10-07T03:26:07Z</dcterms:modified>
</cp:coreProperties>
</file>